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5" r:id="rId13"/>
    <p:sldId id="267" r:id="rId14"/>
    <p:sldId id="272" r:id="rId15"/>
    <p:sldId id="274" r:id="rId16"/>
    <p:sldId id="273" r:id="rId17"/>
    <p:sldId id="268" r:id="rId18"/>
    <p:sldId id="269" r:id="rId19"/>
    <p:sldId id="270" r:id="rId20"/>
    <p:sldId id="271" r:id="rId21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33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304880"/>
            <a:ext cx="907164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4304880"/>
            <a:ext cx="442692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4304880"/>
            <a:ext cx="442692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4304880"/>
            <a:ext cx="292068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4304880"/>
            <a:ext cx="292068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4304880"/>
            <a:ext cx="292068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85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854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854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854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854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4304880"/>
            <a:ext cx="442692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85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854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152680" y="4304880"/>
            <a:ext cx="442692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504000" y="4304880"/>
            <a:ext cx="907164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4304880"/>
            <a:ext cx="907164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504000" y="4304880"/>
            <a:ext cx="442692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5152680" y="4304880"/>
            <a:ext cx="442692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504000" y="4304880"/>
            <a:ext cx="292068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571200" y="4304880"/>
            <a:ext cx="292068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638040" y="4304880"/>
            <a:ext cx="292068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854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854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854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854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4304880"/>
            <a:ext cx="442692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854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304880"/>
            <a:ext cx="442692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304880"/>
            <a:ext cx="907164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288000" y="1728000"/>
            <a:ext cx="8927640" cy="17866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032360" y="3854520"/>
            <a:ext cx="5183640" cy="96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 algn="r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 algn="r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 algn="r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 algn="r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 algn="r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 algn="r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 algn="r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0" y="7200000"/>
            <a:ext cx="2348280" cy="233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latin typeface="Times New Roman"/>
              </a:rPr>
              <a:t>03/06/21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7200000"/>
            <a:ext cx="3195000" cy="17244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9288000" y="7236000"/>
            <a:ext cx="648000" cy="28800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0101443A-1248-4D89-B92A-3F4799062A4F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854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27720" y="727200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3447360" y="727200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7587720" y="725472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9E00B5BA-649B-449F-A5D6-8FFF00E26E67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288000" y="1728000"/>
            <a:ext cx="8927640" cy="178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4400" b="0" strike="noStrike" spc="-1" dirty="0">
                <a:latin typeface="Arial"/>
              </a:rPr>
              <a:t>	Weather &amp; Hike Trails Web App</a:t>
            </a:r>
          </a:p>
        </p:txBody>
      </p:sp>
      <p:sp>
        <p:nvSpPr>
          <p:cNvPr id="83" name="TextShape 2"/>
          <p:cNvSpPr txBox="1"/>
          <p:nvPr/>
        </p:nvSpPr>
        <p:spPr>
          <a:xfrm>
            <a:off x="4751820" y="3514680"/>
            <a:ext cx="5183640" cy="1367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r"/>
            <a:r>
              <a:rPr lang="en-US" sz="3200" b="0" strike="noStrike" spc="-1" dirty="0">
                <a:latin typeface="Arial"/>
              </a:rPr>
              <a:t>- </a:t>
            </a:r>
            <a:r>
              <a:rPr lang="en-US" sz="3000" b="0" i="1" strike="noStrike" spc="-1" dirty="0">
                <a:latin typeface="Arial"/>
              </a:rPr>
              <a:t>Shweta </a:t>
            </a:r>
            <a:r>
              <a:rPr lang="en-US" sz="3000" b="0" i="1" strike="noStrike" spc="-1" dirty="0" err="1">
                <a:latin typeface="Arial"/>
              </a:rPr>
              <a:t>Korulkar</a:t>
            </a:r>
            <a:endParaRPr lang="en-US" sz="3000" b="0" i="1" strike="noStrike" spc="-1" dirty="0">
              <a:latin typeface="Arial"/>
            </a:endParaRPr>
          </a:p>
          <a:p>
            <a:pPr algn="ctr"/>
            <a:endParaRPr lang="en-US" sz="3000" b="0" i="1" strike="noStrike" spc="-1" dirty="0">
              <a:latin typeface="Arial"/>
            </a:endParaRPr>
          </a:p>
          <a:p>
            <a:pPr algn="r"/>
            <a:r>
              <a:rPr lang="en-US" sz="3000" b="0" i="1" strike="noStrike" spc="-1" dirty="0">
                <a:latin typeface="Arial"/>
              </a:rPr>
              <a:t>- Harsha Ramayanam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95255-0D97-433B-87DA-FE2B80137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Hiking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154A1-43B7-45C0-BF73-EBF1B941553D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r>
              <a:rPr lang="en-US" dirty="0"/>
              <a:t>Search for various hikes present in the US.</a:t>
            </a:r>
          </a:p>
          <a:p>
            <a:endParaRPr lang="en-US" dirty="0"/>
          </a:p>
          <a:p>
            <a:r>
              <a:rPr lang="en-US" dirty="0"/>
              <a:t>More narrowed searched available.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2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6E49C-2C54-4983-81D7-681626842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6FFA7C-3B4C-4DD5-8E35-9D1A804BE258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r>
              <a:rPr lang="en-US" dirty="0"/>
              <a:t>Various search options.</a:t>
            </a:r>
          </a:p>
          <a:p>
            <a:endParaRPr lang="en-US" dirty="0"/>
          </a:p>
          <a:p>
            <a:r>
              <a:rPr lang="en-US" dirty="0"/>
              <a:t>Results filtered by user input.</a:t>
            </a:r>
          </a:p>
          <a:p>
            <a:endParaRPr lang="en-US" dirty="0"/>
          </a:p>
          <a:p>
            <a:r>
              <a:rPr lang="en-US" dirty="0"/>
              <a:t>Various stats displayed with good UI.</a:t>
            </a:r>
          </a:p>
          <a:p>
            <a:endParaRPr lang="en-US" dirty="0"/>
          </a:p>
          <a:p>
            <a:r>
              <a:rPr lang="en-US" dirty="0"/>
              <a:t>Get Directions based on geolocation.</a:t>
            </a:r>
          </a:p>
          <a:p>
            <a:endParaRPr lang="en-US" dirty="0"/>
          </a:p>
          <a:p>
            <a:r>
              <a:rPr lang="en-US" dirty="0"/>
              <a:t>Check weather at that hike location.</a:t>
            </a:r>
          </a:p>
        </p:txBody>
      </p:sp>
    </p:spTree>
    <p:extLst>
      <p:ext uri="{BB962C8B-B14F-4D97-AF65-F5344CB8AC3E}">
        <p14:creationId xmlns:p14="http://schemas.microsoft.com/office/powerpoint/2010/main" val="1159052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67C07-FE27-4DB0-8CE4-2DDFC1AB4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AEC205-28D5-432F-AC29-6C0A8B6F7E56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04000" y="1769040"/>
            <a:ext cx="9204204" cy="4854960"/>
          </a:xfrm>
        </p:spPr>
        <p:txBody>
          <a:bodyPr/>
          <a:lstStyle/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latin typeface="Arial"/>
              </a:rPr>
              <a:t>FRONT END → HTML5, CSS3, JAVASCRIPT, ReactJS</a:t>
            </a: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latin typeface="Arial"/>
              </a:rPr>
              <a:t>BACK END → Node.js, REST API’s</a:t>
            </a: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latin typeface="Arial"/>
              </a:rPr>
              <a:t>API used: </a:t>
            </a:r>
            <a:r>
              <a:rPr lang="en-US" sz="2800" b="0" strike="noStrike" spc="-1" dirty="0" err="1">
                <a:latin typeface="Arial"/>
              </a:rPr>
              <a:t>MapBoxGL</a:t>
            </a:r>
            <a:r>
              <a:rPr lang="en-US" sz="2800" b="0" strike="noStrike" spc="-1" dirty="0">
                <a:latin typeface="Arial"/>
              </a:rPr>
              <a:t> API, All Hike-trails dataset.</a:t>
            </a:r>
          </a:p>
        </p:txBody>
      </p:sp>
    </p:spTree>
    <p:extLst>
      <p:ext uri="{BB962C8B-B14F-4D97-AF65-F5344CB8AC3E}">
        <p14:creationId xmlns:p14="http://schemas.microsoft.com/office/powerpoint/2010/main" val="310863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B1E85-ABD7-4FCA-8F8D-7D6148EB9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492" y="121687"/>
            <a:ext cx="9071640" cy="1262160"/>
          </a:xfrm>
        </p:spPr>
        <p:txBody>
          <a:bodyPr/>
          <a:lstStyle/>
          <a:p>
            <a:pPr algn="ctr"/>
            <a:r>
              <a:rPr lang="en-US" dirty="0"/>
              <a:t>Demo – Search by hike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17E9DE-7474-4F2C-A6B8-DD11E2A72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69" y="1150383"/>
            <a:ext cx="9575640" cy="553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44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96AF2-DCF1-467D-B762-02017C3BD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492" y="0"/>
            <a:ext cx="9071640" cy="1262160"/>
          </a:xfrm>
        </p:spPr>
        <p:txBody>
          <a:bodyPr/>
          <a:lstStyle/>
          <a:p>
            <a:pPr algn="ctr"/>
            <a:r>
              <a:rPr lang="en-US" dirty="0"/>
              <a:t>Demo – Search by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FEF86-09A5-41B6-B85B-C2C8495D0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0719"/>
            <a:ext cx="10080625" cy="576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261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36D40-4502-44C1-964E-09B0FF47B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65133"/>
            <a:ext cx="9071640" cy="1262160"/>
          </a:xfrm>
        </p:spPr>
        <p:txBody>
          <a:bodyPr/>
          <a:lstStyle/>
          <a:p>
            <a:pPr algn="ctr"/>
            <a:r>
              <a:rPr lang="en-US" dirty="0"/>
              <a:t>Demo – Get directions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21F477-9398-4C49-A409-2C81A8CAB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5254"/>
            <a:ext cx="10080625" cy="555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10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77868-8A93-46B3-9400-F0252C117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Major problems encountered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3336EF-3E80-4663-8771-5C2CD2C367E1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r>
              <a:rPr lang="en-US" dirty="0"/>
              <a:t>Footer not staying at the bottom if page has less content.</a:t>
            </a:r>
          </a:p>
          <a:p>
            <a:endParaRPr lang="en-US" dirty="0"/>
          </a:p>
          <a:p>
            <a:r>
              <a:rPr lang="en-US" dirty="0"/>
              <a:t>Difficulty in displaying star-ratings for a hike.</a:t>
            </a:r>
          </a:p>
          <a:p>
            <a:endParaRPr lang="en-US" dirty="0"/>
          </a:p>
          <a:p>
            <a:r>
              <a:rPr lang="en-US" dirty="0"/>
              <a:t>Encountered problems with passing prop variables to parent components.</a:t>
            </a:r>
          </a:p>
        </p:txBody>
      </p:sp>
    </p:spTree>
    <p:extLst>
      <p:ext uri="{BB962C8B-B14F-4D97-AF65-F5344CB8AC3E}">
        <p14:creationId xmlns:p14="http://schemas.microsoft.com/office/powerpoint/2010/main" val="225982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6C7D-235F-4112-89EB-337663627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D3E9F-D637-4CCD-8B67-1069E03B6C29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r>
              <a:rPr lang="en-US" dirty="0"/>
              <a:t>Fixed the footer problem with a simple CSS flexbox trick.</a:t>
            </a:r>
          </a:p>
          <a:p>
            <a:endParaRPr lang="en-US" dirty="0"/>
          </a:p>
          <a:p>
            <a:r>
              <a:rPr lang="en-US" dirty="0"/>
              <a:t>Fixed the calculation for star-rating and displaying styles for them as inline-styles.</a:t>
            </a:r>
          </a:p>
          <a:p>
            <a:endParaRPr lang="en-US" dirty="0"/>
          </a:p>
          <a:p>
            <a:r>
              <a:rPr lang="en-US" dirty="0"/>
              <a:t>Fixed passing prop variables to any React component using </a:t>
            </a:r>
            <a:r>
              <a:rPr lang="en-US" dirty="0" err="1"/>
              <a:t>useContext</a:t>
            </a:r>
            <a:r>
              <a:rPr lang="en-US" dirty="0"/>
              <a:t> hook.</a:t>
            </a:r>
          </a:p>
        </p:txBody>
      </p:sp>
    </p:spTree>
    <p:extLst>
      <p:ext uri="{BB962C8B-B14F-4D97-AF65-F5344CB8AC3E}">
        <p14:creationId xmlns:p14="http://schemas.microsoft.com/office/powerpoint/2010/main" val="708100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27DE2-616C-4ED8-BE59-E966233E8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F4C6C4-28AF-44CA-BA0D-D7F78A1BBA45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r>
              <a:rPr lang="en-US" dirty="0"/>
              <a:t>Add some more stats for hikes.</a:t>
            </a:r>
          </a:p>
          <a:p>
            <a:endParaRPr lang="en-US" dirty="0"/>
          </a:p>
          <a:p>
            <a:r>
              <a:rPr lang="en-US" dirty="0"/>
              <a:t>Create </a:t>
            </a:r>
            <a:r>
              <a:rPr lang="en-US"/>
              <a:t>User accounts.</a:t>
            </a:r>
            <a:endParaRPr lang="en-US" dirty="0"/>
          </a:p>
          <a:p>
            <a:endParaRPr lang="en-US" dirty="0"/>
          </a:p>
          <a:p>
            <a:r>
              <a:rPr lang="en-US" dirty="0"/>
              <a:t>Display messages “open” / “closed” due to COVID situation.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630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CB36A-F2E6-4C73-9221-3C4289FEA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492" y="3148757"/>
            <a:ext cx="9071640" cy="1262160"/>
          </a:xfrm>
        </p:spPr>
        <p:txBody>
          <a:bodyPr/>
          <a:lstStyle/>
          <a:p>
            <a:pPr algn="ctr"/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433768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Weather App</a:t>
            </a:r>
          </a:p>
        </p:txBody>
      </p:sp>
      <p:sp>
        <p:nvSpPr>
          <p:cNvPr id="85" name="TextShape 2"/>
          <p:cNvSpPr txBox="1"/>
          <p:nvPr/>
        </p:nvSpPr>
        <p:spPr>
          <a:xfrm>
            <a:off x="504000" y="1769040"/>
            <a:ext cx="9071640" cy="485496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lIns="0" tIns="0" rIns="0" bIns="0">
            <a:normAutofit/>
          </a:bodyPr>
          <a:lstStyle/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To check weather of any location.</a:t>
            </a: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Check weather and check for a hike.</a:t>
            </a: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Features</a:t>
            </a:r>
          </a:p>
        </p:txBody>
      </p:sp>
      <p:sp>
        <p:nvSpPr>
          <p:cNvPr id="87" name="TextShape 2"/>
          <p:cNvSpPr txBox="1"/>
          <p:nvPr/>
        </p:nvSpPr>
        <p:spPr>
          <a:xfrm>
            <a:off x="504000" y="1769040"/>
            <a:ext cx="9071640" cy="485496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lIns="0" tIns="0" rIns="0" bIns="0">
            <a:normAutofit/>
          </a:bodyPr>
          <a:lstStyle/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Search weather by City Name.</a:t>
            </a: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Geo location </a:t>
            </a: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Get 5 days weather forecast</a:t>
            </a: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Get 24 hours weather information of given location.</a:t>
            </a: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Link to home page and hike page</a:t>
            </a: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Changing background image according to weather condition.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Stack</a:t>
            </a:r>
          </a:p>
        </p:txBody>
      </p:sp>
      <p:sp>
        <p:nvSpPr>
          <p:cNvPr id="89" name="TextShape 2"/>
          <p:cNvSpPr txBox="1"/>
          <p:nvPr/>
        </p:nvSpPr>
        <p:spPr>
          <a:xfrm>
            <a:off x="504000" y="1769040"/>
            <a:ext cx="9071640" cy="485496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lIns="0" tIns="0" rIns="0" bIns="0">
            <a:normAutofit/>
          </a:bodyPr>
          <a:lstStyle/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>
                <a:latin typeface="Arial"/>
              </a:rPr>
              <a:t>FRONT END → HTML5, CSS3, JAVASCRIPT, ReactJS</a:t>
            </a: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>
                <a:latin typeface="Arial"/>
              </a:rPr>
              <a:t>BACK END → Node.js, REST API’s</a:t>
            </a: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>
                <a:latin typeface="Arial"/>
              </a:rPr>
              <a:t>API used: </a:t>
            </a:r>
            <a:r>
              <a:rPr lang="en-US" sz="2600" b="0" strike="noStrike" spc="-1" dirty="0" err="1">
                <a:latin typeface="Arial"/>
              </a:rPr>
              <a:t>OpenWeatherMap</a:t>
            </a:r>
            <a:r>
              <a:rPr lang="en-US" sz="2600" b="0" strike="noStrike" spc="-1" dirty="0">
                <a:latin typeface="Arial"/>
              </a:rPr>
              <a:t> API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Problem</a:t>
            </a:r>
          </a:p>
        </p:txBody>
      </p:sp>
      <p:sp>
        <p:nvSpPr>
          <p:cNvPr id="91" name="TextShape 2"/>
          <p:cNvSpPr txBox="1"/>
          <p:nvPr/>
        </p:nvSpPr>
        <p:spPr>
          <a:xfrm>
            <a:off x="504000" y="1769040"/>
            <a:ext cx="9071640" cy="485496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lIns="0" tIns="0" rIns="0" bIns="0">
            <a:normAutofit/>
          </a:bodyPr>
          <a:lstStyle/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Difficulty with displaying background image according to weather condition.</a:t>
            </a: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Tried using getElementById to display background image but didn’t worked.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Solution</a:t>
            </a:r>
          </a:p>
        </p:txBody>
      </p:sp>
      <p:sp>
        <p:nvSpPr>
          <p:cNvPr id="93" name="TextShape 2"/>
          <p:cNvSpPr txBox="1"/>
          <p:nvPr/>
        </p:nvSpPr>
        <p:spPr>
          <a:xfrm>
            <a:off x="504000" y="1769040"/>
            <a:ext cx="9071640" cy="485496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lIns="0" tIns="0" rIns="0" bIns="0">
            <a:normAutofit/>
          </a:bodyPr>
          <a:lstStyle/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Used style attribute to set background image according to weather condition. Also had to import all images in file.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Future work</a:t>
            </a:r>
          </a:p>
        </p:txBody>
      </p:sp>
      <p:sp>
        <p:nvSpPr>
          <p:cNvPr id="95" name="TextShape 2"/>
          <p:cNvSpPr txBox="1"/>
          <p:nvPr/>
        </p:nvSpPr>
        <p:spPr>
          <a:xfrm>
            <a:off x="504000" y="1769040"/>
            <a:ext cx="9071640" cy="485496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lIns="0" tIns="0" rIns="0" bIns="0">
            <a:normAutofit/>
          </a:bodyPr>
          <a:lstStyle/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Animated background image</a:t>
            </a: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504000" y="337320"/>
            <a:ext cx="9071640" cy="126216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latin typeface="Arial"/>
              </a:rPr>
              <a:t>Demo</a:t>
            </a:r>
          </a:p>
        </p:txBody>
      </p:sp>
      <p:sp>
        <p:nvSpPr>
          <p:cNvPr id="97" name="TextShape 2"/>
          <p:cNvSpPr txBox="1"/>
          <p:nvPr/>
        </p:nvSpPr>
        <p:spPr>
          <a:xfrm>
            <a:off x="457200" y="1769040"/>
            <a:ext cx="9071640" cy="485496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pic>
        <p:nvPicPr>
          <p:cNvPr id="98" name="Picture 97"/>
          <p:cNvPicPr/>
          <p:nvPr/>
        </p:nvPicPr>
        <p:blipFill>
          <a:blip r:embed="rId2"/>
          <a:stretch/>
        </p:blipFill>
        <p:spPr>
          <a:xfrm>
            <a:off x="457200" y="1751760"/>
            <a:ext cx="9071640" cy="4872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504000" y="301320"/>
            <a:ext cx="9071640" cy="9788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pic>
        <p:nvPicPr>
          <p:cNvPr id="100" name="Picture 99"/>
          <p:cNvPicPr/>
          <p:nvPr/>
        </p:nvPicPr>
        <p:blipFill>
          <a:blip r:embed="rId2"/>
          <a:stretch/>
        </p:blipFill>
        <p:spPr>
          <a:xfrm>
            <a:off x="493560" y="1413360"/>
            <a:ext cx="9082080" cy="5210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</TotalTime>
  <Words>334</Words>
  <Application>Microsoft Office PowerPoint</Application>
  <PresentationFormat>Custom</PresentationFormat>
  <Paragraphs>74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Hiking</vt:lpstr>
      <vt:lpstr>Features</vt:lpstr>
      <vt:lpstr>Stack</vt:lpstr>
      <vt:lpstr>Demo – Search by hike name</vt:lpstr>
      <vt:lpstr>Demo – Search by State</vt:lpstr>
      <vt:lpstr>Demo – Get directions</vt:lpstr>
      <vt:lpstr>Major problems encountered</vt:lpstr>
      <vt:lpstr>Solution</vt:lpstr>
      <vt:lpstr>Future work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Nature Illustration</dc:title>
  <dc:subject/>
  <dc:creator/>
  <dc:description/>
  <cp:lastModifiedBy>Harsha Bharadwaz</cp:lastModifiedBy>
  <cp:revision>16</cp:revision>
  <dcterms:created xsi:type="dcterms:W3CDTF">2021-03-05T19:45:49Z</dcterms:created>
  <dcterms:modified xsi:type="dcterms:W3CDTF">2021-03-06T18:08:42Z</dcterms:modified>
  <dc:language>en-US</dc:language>
</cp:coreProperties>
</file>